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Bangers" panose="020B0604020202020204" charset="0"/>
      <p:regular r:id="rId21"/>
    </p:embeddedFont>
    <p:embeddedFont>
      <p:font typeface="Snigl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53E37-B096-400C-8BAE-A5C4FC5B75F2}">
  <a:tblStyle styleId="{B3353E37-B096-400C-8BAE-A5C4FC5B75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95" d="100"/>
          <a:sy n="95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zharreflections.blogspot.com/2013/06/my-e-dventures-of-writing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imply2ndresources.blogspot.com/2012/08/organizing-school-supplies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pecialedandme.wordpress.com/2009/08/24/books-to-read-on-the-first-day-of-school-part-1/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ugalteacher.com/2012/07/books-for-first-weeks-of-school.html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dixmois.eklablog.com/ma-bouche-est-un-volcan-a468970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jofeelings.wordpress.com/2011/11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www.mezzacotta.net/garfield/?comic=42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khwiki.com/Moan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sIkEIJ5Le0Q" TargetMode="External"/><Relationship Id="rId4" Type="http://schemas.openxmlformats.org/officeDocument/2006/relationships/hyperlink" Target="https://commons.wikimedia.org/wiki/File:Moana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bz1VV2JO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thepositiveday.com/a-pep-talk-from-kid-president/" TargetMode="Externa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%27%C3%89quipe" TargetMode="External"/><Relationship Id="rId3" Type="http://schemas.openxmlformats.org/officeDocument/2006/relationships/image" Target="../media/image24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meo.com/57850945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://www.mezzacotta.net/garfield/?comic=429" TargetMode="External"/><Relationship Id="rId4" Type="http://schemas.openxmlformats.org/officeDocument/2006/relationships/hyperlink" Target="http://intersection4learning.blogspot.com/2012/01/wonder-wednesday-most-important.html" TargetMode="External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clock.com/time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dailyclipart.net/clipart/category/objects-clip-art/page/3/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thelastbastille.wordpress.com/2012/08/06/debating-does-not-wor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allfriendly.com/small-friendly/2013/07/firefighter-birthday-part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vimeo.com/578509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4775563/minecraft-nintendo-switch-revi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100xcientogamer.blogspot.com.ar/2014/01/descargar-minecraft-174-full-espanol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Jamie_McInty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L%27%C3%89quip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Be4Q3fj6E" TargetMode="External"/><Relationship Id="rId7" Type="http://schemas.openxmlformats.org/officeDocument/2006/relationships/hyperlink" Target="http://www.dailyclipart.net/clipart/category/school-clip-art/page/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hyperlink" Target="http://www.dailyclipart.net/clipart/duck-clip-art-2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   P  I  E</a:t>
            </a:r>
            <a:br>
              <a:rPr lang="en-US" sz="9600" dirty="0"/>
            </a:br>
            <a:r>
              <a:rPr lang="en-US" sz="4000" dirty="0"/>
              <a:t>“Why Writers Write”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D230F-8460-4C23-B2EE-2518324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813601">
            <a:off x="124255" y="136925"/>
            <a:ext cx="3250295" cy="2558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1761A-C08C-405A-AC03-FFEA683AAF5C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 rot="161682">
            <a:off x="977419" y="1056306"/>
            <a:ext cx="4938961" cy="76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SCHOOL SUPPLY LIST</a:t>
            </a:r>
            <a:endParaRPr sz="4800"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2CC48-990E-41A2-B197-F40F6F09F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40492" y="1644258"/>
            <a:ext cx="2065761" cy="21879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1AF9C-E259-4CCB-A2FA-F5C0AFBB89CB}"/>
              </a:ext>
            </a:extLst>
          </p:cNvPr>
          <p:cNvSpPr txBox="1"/>
          <p:nvPr/>
        </p:nvSpPr>
        <p:spPr>
          <a:xfrm>
            <a:off x="1109132" y="2370667"/>
            <a:ext cx="2912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Why is this an informative piece?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1FF36-061A-4034-8FCD-2135E53076CC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 rot="161729">
            <a:off x="1238728" y="1224039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/>
              <a:t>Entertain </a:t>
            </a:r>
            <a:endParaRPr sz="8800" dirty="0"/>
          </a:p>
        </p:txBody>
      </p:sp>
      <p:sp>
        <p:nvSpPr>
          <p:cNvPr id="165" name="Google Shape;165;p22"/>
          <p:cNvSpPr/>
          <p:nvPr/>
        </p:nvSpPr>
        <p:spPr>
          <a:xfrm>
            <a:off x="3516725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FAD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Sniglet"/>
                <a:ea typeface="Sniglet"/>
                <a:cs typeface="Sniglet"/>
                <a:sym typeface="Sniglet"/>
              </a:rPr>
              <a:t>share an experience</a:t>
            </a:r>
            <a:endParaRPr sz="20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694600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FFA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Sniglet"/>
                <a:ea typeface="Sniglet"/>
                <a:cs typeface="Sniglet"/>
                <a:sym typeface="Sniglet"/>
              </a:rPr>
              <a:t>convey a story</a:t>
            </a:r>
            <a:endParaRPr sz="28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338850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A6C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Sniglet"/>
                <a:ea typeface="Sniglet"/>
                <a:cs typeface="Sniglet"/>
                <a:sym typeface="Sniglet"/>
              </a:rPr>
              <a:t>make us laugh</a:t>
            </a:r>
            <a:endParaRPr sz="28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B92B6-2334-4361-990C-F354517C5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51371">
            <a:off x="894979" y="1800657"/>
            <a:ext cx="1183151" cy="103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9D44A-2696-4E2B-940F-EC4032E65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70366">
            <a:off x="7231247" y="2284418"/>
            <a:ext cx="868611" cy="108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9A828-6224-40E6-8E3D-85BC366D7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93803" y="3285392"/>
            <a:ext cx="868611" cy="121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D8C5B-02E6-4DFF-820B-52D28B796CD7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 rot="161729">
            <a:off x="1057061" y="1133897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Newspaper comics</a:t>
            </a:r>
            <a:endParaRPr sz="7200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7800-DBF7-4579-956D-AA8B197D7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7799" y="1821443"/>
            <a:ext cx="4006167" cy="2657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0A6BB-DB2E-4144-83F6-A54E9E789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37733" y="1950930"/>
            <a:ext cx="2002888" cy="192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32423-82AF-44F8-966E-571483AC276A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 rot="161729">
            <a:off x="1787270" y="1208070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SONG LYRICS</a:t>
            </a:r>
            <a:endParaRPr sz="8000" dirty="0"/>
          </a:p>
        </p:txBody>
      </p:sp>
      <p:sp>
        <p:nvSpPr>
          <p:cNvPr id="183" name="Google Shape;183;p24"/>
          <p:cNvSpPr/>
          <p:nvPr/>
        </p:nvSpPr>
        <p:spPr>
          <a:xfrm>
            <a:off x="1765225" y="203917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3189800" y="34333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4096975" y="186310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7225925" y="37807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687875" y="36896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6587225" y="22959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17729-345E-4B4C-B0EC-1062962AD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532" y="2400043"/>
            <a:ext cx="5604933" cy="138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11573CAD-97B0-41DA-A263-3DA5BA861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35733" y="1119428"/>
            <a:ext cx="1545759" cy="1674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6310E1-3EA8-4D10-9882-AB5252AEB3ED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 idx="4294967295"/>
          </p:nvPr>
        </p:nvSpPr>
        <p:spPr>
          <a:xfrm>
            <a:off x="1611652" y="240537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/>
              <a:t>SOCIAL MEDIA POST</a:t>
            </a:r>
            <a:endParaRPr sz="12000" dirty="0"/>
          </a:p>
        </p:txBody>
      </p:sp>
      <p:sp>
        <p:nvSpPr>
          <p:cNvPr id="196" name="Google Shape;196;p25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985AA01-E6A2-4586-871C-4C01D39B2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6170" y="2571750"/>
            <a:ext cx="3484003" cy="2092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B26459-AFF8-4E1D-9ED6-55E043C6900C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ctrTitle" idx="4294967295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FFFF"/>
                </a:solidFill>
              </a:rPr>
              <a:t>You will write to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4294967295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persuade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ctrTitle" idx="4294967295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FFFF"/>
                </a:solidFill>
              </a:rPr>
              <a:t>You will write to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entertain 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267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FFFF"/>
                </a:solidFill>
              </a:rPr>
              <a:t>You will write to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39A96-206A-441E-9591-F08C80BD3D7A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 rot="161729">
            <a:off x="1308123" y="1423139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now</a:t>
            </a:r>
            <a:endParaRPr sz="9600" dirty="0"/>
          </a:p>
        </p:txBody>
      </p:sp>
      <p:sp>
        <p:nvSpPr>
          <p:cNvPr id="217" name="Google Shape;217;p27"/>
          <p:cNvSpPr/>
          <p:nvPr/>
        </p:nvSpPr>
        <p:spPr>
          <a:xfrm rot="-152142">
            <a:off x="1401471" y="2076078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Sniglet"/>
                <a:ea typeface="Sniglet"/>
                <a:cs typeface="Sniglet"/>
                <a:sym typeface="Sniglet"/>
              </a:rPr>
              <a:t>let’s</a:t>
            </a:r>
            <a:endParaRPr sz="48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Google Shape;218;p27"/>
          <p:cNvSpPr/>
          <p:nvPr/>
        </p:nvSpPr>
        <p:spPr>
          <a:xfrm rot="-151954">
            <a:off x="3295745" y="1983526"/>
            <a:ext cx="243978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Sniglet"/>
                <a:ea typeface="Sniglet"/>
                <a:cs typeface="Sniglet"/>
                <a:sym typeface="Sniglet"/>
              </a:rPr>
              <a:t>go be</a:t>
            </a:r>
            <a:endParaRPr sz="54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9" name="Google Shape;219;p27"/>
          <p:cNvSpPr/>
          <p:nvPr/>
        </p:nvSpPr>
        <p:spPr>
          <a:xfrm rot="-151954">
            <a:off x="5301222" y="1889143"/>
            <a:ext cx="2694910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Sniglet"/>
                <a:ea typeface="Sniglet"/>
                <a:cs typeface="Sniglet"/>
                <a:sym typeface="Sniglet"/>
              </a:rPr>
              <a:t>writers</a:t>
            </a:r>
            <a:endParaRPr sz="36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1065D-E1EC-4DBC-AEE3-34D84F62BCA1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CHALLENGE….IF YOU ACCEPT?</a:t>
            </a:r>
            <a:endParaRPr sz="4800"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2"/>
          </p:nvPr>
        </p:nvSpPr>
        <p:spPr>
          <a:xfrm>
            <a:off x="1317022" y="1801924"/>
            <a:ext cx="2831644" cy="233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/>
                </a:solidFill>
              </a:rPr>
              <a:t>LIST TOPICS THAT FIT IN EACH MODE FOR WRITING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PERSUASIVE, INFORMATIVE, ENTERTAIN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endParaRPr sz="1200" dirty="0">
              <a:solidFill>
                <a:schemeClr val="accent6"/>
              </a:solidFill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A64B62-BFF3-40EE-BAC2-69EC93CBC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67700">
            <a:off x="4010332" y="1805524"/>
            <a:ext cx="3253121" cy="192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C03360-4082-43CD-AFB0-58FBBDF37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927027">
            <a:off x="792352" y="1418302"/>
            <a:ext cx="1049337" cy="590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61A7F-8005-4500-9542-965D636B7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535707">
            <a:off x="7203693" y="1026685"/>
            <a:ext cx="737855" cy="1070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3FB904-BBDC-4771-9B39-ACB521DCB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007763">
            <a:off x="6678187" y="3452005"/>
            <a:ext cx="1341937" cy="890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FCB567-9FDE-487E-8F55-C546C6A3E5DC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69709-D6A9-41F1-8892-0F2679B6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120953">
            <a:off x="254016" y="2716339"/>
            <a:ext cx="8229893" cy="519622"/>
          </a:xfrm>
        </p:spPr>
        <p:txBody>
          <a:bodyPr/>
          <a:lstStyle/>
          <a:p>
            <a:r>
              <a:rPr lang="en-US" sz="3600" u="sng" dirty="0"/>
              <a:t>Writing Time:</a:t>
            </a:r>
            <a:r>
              <a:rPr lang="en-US" sz="3600" dirty="0"/>
              <a:t> When you think, you are done….</a:t>
            </a:r>
          </a:p>
          <a:p>
            <a:r>
              <a:rPr lang="en-US" sz="3600" dirty="0"/>
              <a:t>You Have Only Just Begun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9CD2BDD-EE9A-4BFD-9A78-6CCC8B272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58930" y="838199"/>
            <a:ext cx="2031603" cy="2163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D28EA-B287-48B6-8FDC-21CC1AFFD359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67794" y="1037774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3 Modes of writing:</a:t>
            </a:r>
            <a:endParaRPr sz="7200"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E51A7-2E64-4497-8F34-1DC9C4C2D4A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29185" y="1507792"/>
            <a:ext cx="3396300" cy="2666100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Persuade</a:t>
            </a:r>
          </a:p>
          <a:p>
            <a:pPr marL="88900" indent="0">
              <a:buNone/>
            </a:pP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Inform</a:t>
            </a:r>
          </a:p>
          <a:p>
            <a:pPr marL="88900" indent="0">
              <a:buNone/>
            </a:pP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Entertain</a:t>
            </a:r>
          </a:p>
        </p:txBody>
      </p:sp>
      <p:pic>
        <p:nvPicPr>
          <p:cNvPr id="13" name="Google Shape;86;p13" descr="photo-1434030216411-0b793f4b4173.jpg">
            <a:extLst>
              <a:ext uri="{FF2B5EF4-FFF2-40B4-BE49-F238E27FC236}">
                <a16:creationId xmlns:a16="http://schemas.microsoft.com/office/drawing/2014/main" id="{52BBE640-D169-4A9E-BCD5-8AF3D3837C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766" y="1665685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2986D-2989-41F7-8685-4FDC6FB2DC85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 rot="21136098">
            <a:off x="342600" y="1014884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000000"/>
                </a:solidFill>
              </a:rPr>
              <a:t>Persuade</a:t>
            </a:r>
            <a:endParaRPr sz="8800" dirty="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When writers write a persuasive piece they…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 may try to, influence, motivate, argue, convince, evaluate, or express a feeling about an opinion through a writing piece.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566C1-D45D-48F2-BB8B-A5289DC7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0" y="602032"/>
            <a:ext cx="3318933" cy="248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E70F6-3B81-4F26-A36C-24A92270A1D9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4041858" y="2895683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Birthday Party</a:t>
            </a:r>
            <a:br>
              <a:rPr lang="en-US" sz="7200" dirty="0"/>
            </a:br>
            <a:r>
              <a:rPr lang="en-US" sz="7200" dirty="0"/>
              <a:t>Invite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E3637-D01B-4F19-96C2-D40D89277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76977">
            <a:off x="1095094" y="387562"/>
            <a:ext cx="2897515" cy="4056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37F65-714A-48C8-BBFE-B8E3059DB7FE}"/>
              </a:ext>
            </a:extLst>
          </p:cNvPr>
          <p:cNvSpPr txBox="1"/>
          <p:nvPr/>
        </p:nvSpPr>
        <p:spPr>
          <a:xfrm>
            <a:off x="3606799" y="4702161"/>
            <a:ext cx="3445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Why is this a persuasive piece?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9A03C-6E06-43C7-860F-89B560594A86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905800" y="1896533"/>
            <a:ext cx="3332400" cy="10851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/>
              <a:t>Magazine Advertisement </a:t>
            </a:r>
            <a:endParaRPr sz="48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4D4CB-5F89-408B-8A74-56C11498D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927027">
            <a:off x="175575" y="264125"/>
            <a:ext cx="3888146" cy="2187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D663B-731B-418B-8829-E75F324FDF0C}"/>
              </a:ext>
            </a:extLst>
          </p:cNvPr>
          <p:cNvSpPr txBox="1"/>
          <p:nvPr/>
        </p:nvSpPr>
        <p:spPr>
          <a:xfrm>
            <a:off x="6790267" y="4036943"/>
            <a:ext cx="223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PERSUASIVE?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A3473-803C-4658-BC80-D089C362A9B5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Game Review</a:t>
            </a: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4E4B6F4-3A51-49ED-AC24-C38186DCC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32000" y="1606045"/>
            <a:ext cx="4953000" cy="27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57722-0316-47F8-A57C-786E32C5C589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716986" y="1283116"/>
            <a:ext cx="4966608" cy="1608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00" dirty="0">
                <a:solidFill>
                  <a:srgbClr val="FAD900"/>
                </a:solidFill>
              </a:rPr>
              <a:t>Inform </a:t>
            </a:r>
            <a:r>
              <a:rPr lang="en" sz="10400" dirty="0">
                <a:solidFill>
                  <a:srgbClr val="FAD900"/>
                </a:solidFill>
              </a:rPr>
              <a:t> </a:t>
            </a:r>
            <a:endParaRPr sz="10400" dirty="0">
              <a:solidFill>
                <a:srgbClr val="FAD9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4294967295"/>
          </p:nvPr>
        </p:nvSpPr>
        <p:spPr>
          <a:xfrm>
            <a:off x="337157" y="2954466"/>
            <a:ext cx="5894309" cy="753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When writers write an informative piece they…</a:t>
            </a:r>
            <a:endParaRPr lang="en-US"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try to explain, teach clarify, define, or demonstrate understanding.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4A39-FDBD-415D-A588-EA72F06FC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11197">
            <a:off x="5264341" y="811213"/>
            <a:ext cx="3367912" cy="224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333CD-896B-4458-85EF-AFF6D70B95EC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161729">
            <a:off x="662994" y="1173239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Sports article </a:t>
            </a:r>
            <a:endParaRPr sz="6600"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B5DFE-1014-4251-83E5-ED57C226C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35707">
            <a:off x="5401733" y="1156052"/>
            <a:ext cx="2146299" cy="3112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9E2E5-95AD-439F-93A6-32C8B772AC6C}"/>
              </a:ext>
            </a:extLst>
          </p:cNvPr>
          <p:cNvSpPr txBox="1"/>
          <p:nvPr/>
        </p:nvSpPr>
        <p:spPr>
          <a:xfrm>
            <a:off x="922867" y="2387600"/>
            <a:ext cx="3467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Informative?  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E8D1D-7291-4EB4-8D20-2ABD4445E086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 rot="161729">
            <a:off x="948704" y="1071639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Youtube</a:t>
            </a:r>
            <a:r>
              <a:rPr lang="en-US" sz="6000" dirty="0"/>
              <a:t> video tutorial </a:t>
            </a:r>
            <a:endParaRPr sz="6000"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9B42F421-ED5A-4A0A-96E3-330944BA2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5167" y="1694658"/>
            <a:ext cx="1937706" cy="2658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BC1CAC-0FBF-4C69-9F66-965A93B39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77606" y="1996658"/>
            <a:ext cx="3365983" cy="160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CA50D-0BD3-4EDD-9027-5A6742ADFC2E}"/>
              </a:ext>
            </a:extLst>
          </p:cNvPr>
          <p:cNvSpPr txBox="1"/>
          <p:nvPr/>
        </p:nvSpPr>
        <p:spPr>
          <a:xfrm>
            <a:off x="73959" y="4921628"/>
            <a:ext cx="5143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Created by Rachel Remenschneider | Shared on </a:t>
            </a:r>
            <a:r>
              <a:rPr lang="en-US" sz="600" i="1" dirty="0"/>
              <a:t>www.SmekensEducation.com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420</Words>
  <Application>Microsoft Office PowerPoint</Application>
  <PresentationFormat>On-screen Show (16:9)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Bangers</vt:lpstr>
      <vt:lpstr>Arial</vt:lpstr>
      <vt:lpstr>Sniglet</vt:lpstr>
      <vt:lpstr>Jachimo template</vt:lpstr>
      <vt:lpstr>   P  I  E “Why Writers Write”</vt:lpstr>
      <vt:lpstr>3 Modes of writing:</vt:lpstr>
      <vt:lpstr>Persuade</vt:lpstr>
      <vt:lpstr>Birthday Party Invite</vt:lpstr>
      <vt:lpstr>PowerPoint Presentation</vt:lpstr>
      <vt:lpstr>Video Game Review</vt:lpstr>
      <vt:lpstr>Inform  </vt:lpstr>
      <vt:lpstr>Sports article </vt:lpstr>
      <vt:lpstr>Youtube video tutorial </vt:lpstr>
      <vt:lpstr>SCHOOL SUPPLY LIST</vt:lpstr>
      <vt:lpstr>Entertain </vt:lpstr>
      <vt:lpstr>Newspaper comics</vt:lpstr>
      <vt:lpstr>SONG LYRICS</vt:lpstr>
      <vt:lpstr>SOCIAL MEDIA POST</vt:lpstr>
      <vt:lpstr>You will write to</vt:lpstr>
      <vt:lpstr>now</vt:lpstr>
      <vt:lpstr>CHALLENGE….IF YOU ACCEPT?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 I  E “Why Writers Write”</dc:title>
  <dc:creator>Kristina Smekens</dc:creator>
  <cp:lastModifiedBy>Liz Shockey</cp:lastModifiedBy>
  <cp:revision>10</cp:revision>
  <dcterms:modified xsi:type="dcterms:W3CDTF">2021-01-27T13:14:35Z</dcterms:modified>
</cp:coreProperties>
</file>