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1" r:id="rId4"/>
    <p:sldId id="260" r:id="rId5"/>
    <p:sldId id="259" r:id="rId6"/>
    <p:sldId id="258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A326-481D-48BD-9666-5CB679995986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7366-694F-4203-87B0-5D0F1509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A326-481D-48BD-9666-5CB679995986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7366-694F-4203-87B0-5D0F1509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A326-481D-48BD-9666-5CB679995986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7366-694F-4203-87B0-5D0F1509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A326-481D-48BD-9666-5CB679995986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7366-694F-4203-87B0-5D0F1509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A326-481D-48BD-9666-5CB679995986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7366-694F-4203-87B0-5D0F1509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A326-481D-48BD-9666-5CB679995986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7366-694F-4203-87B0-5D0F1509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A326-481D-48BD-9666-5CB679995986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7366-694F-4203-87B0-5D0F1509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A326-481D-48BD-9666-5CB679995986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7366-694F-4203-87B0-5D0F1509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A326-481D-48BD-9666-5CB679995986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7366-694F-4203-87B0-5D0F1509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A326-481D-48BD-9666-5CB679995986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7366-694F-4203-87B0-5D0F1509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FA326-481D-48BD-9666-5CB679995986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37366-694F-4203-87B0-5D0F1509F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FA326-481D-48BD-9666-5CB679995986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37366-694F-4203-87B0-5D0F1509F7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Slide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Nadine</dc:creator>
  <cp:lastModifiedBy>Elizabeth Sutton</cp:lastModifiedBy>
  <cp:revision>1</cp:revision>
  <dcterms:created xsi:type="dcterms:W3CDTF">2012-08-06T22:52:33Z</dcterms:created>
  <dcterms:modified xsi:type="dcterms:W3CDTF">2018-05-01T17:50:04Z</dcterms:modified>
</cp:coreProperties>
</file>